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3" r:id="rId2"/>
    <p:sldId id="270" r:id="rId3"/>
    <p:sldId id="278" r:id="rId4"/>
    <p:sldId id="279" r:id="rId5"/>
    <p:sldId id="280" r:id="rId6"/>
    <p:sldId id="268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</p14:sldIdLst>
        </p14:section>
        <p14:section name="Commands, Comments, Teamwork, Selection Pane, Sign In" id="{B9B51309-D148-4332-87C2-07BE32FBCA3B}">
          <p14:sldIdLst>
            <p14:sldId id="270"/>
            <p14:sldId id="278"/>
            <p14:sldId id="279"/>
            <p14:sldId id="280"/>
            <p14:sldId id="268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0" autoAdjust="0"/>
    <p:restoredTop sz="94274" autoAdjust="0"/>
  </p:normalViewPr>
  <p:slideViewPr>
    <p:cSldViewPr snapToGrid="0">
      <p:cViewPr varScale="1">
        <p:scale>
          <a:sx n="111" d="100"/>
          <a:sy n="111" d="100"/>
        </p:scale>
        <p:origin x="83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5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0014316089557264a6b348958f449949df42a6d3a2e542c000/0014316090478912dab2a3a9e8f4ed49d28854b292f85bb000" TargetMode="External"/><Relationship Id="rId2" Type="http://schemas.openxmlformats.org/officeDocument/2006/relationships/hyperlink" Target="https://github.com/stewchicken/chat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gaokao2011/article/details/77163820" TargetMode="External"/><Relationship Id="rId5" Type="http://schemas.openxmlformats.org/officeDocument/2006/relationships/hyperlink" Target="https://blog.csdn.net/jbhand/article/details/77883457" TargetMode="External"/><Relationship Id="rId4" Type="http://schemas.openxmlformats.org/officeDocument/2006/relationships/hyperlink" Target="https://www.the5fire.com/virtualenv-python-env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57605" y="2425966"/>
            <a:ext cx="9582736" cy="2389365"/>
          </a:xfrm>
        </p:spPr>
        <p:txBody>
          <a:bodyPr>
            <a:normAutofit fontScale="90000"/>
          </a:bodyPr>
          <a:lstStyle/>
          <a:p>
            <a: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Implement your own chatbot with Python</a:t>
            </a:r>
            <a:b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b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b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By Wang Yan</a:t>
            </a:r>
            <a:b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b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br>
              <a:rPr 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endParaRPr lang="en-US" sz="4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3251-7962-FB43-8C0B-6DCDB9D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E899E-32F5-6E4A-A2A8-98F8358D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5" y="1344029"/>
            <a:ext cx="8176829" cy="4466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38494-902B-2643-A60F-77D1E660B173}"/>
              </a:ext>
            </a:extLst>
          </p:cNvPr>
          <p:cNvSpPr txBox="1"/>
          <p:nvPr/>
        </p:nvSpPr>
        <p:spPr>
          <a:xfrm>
            <a:off x="9086127" y="2662177"/>
            <a:ext cx="2847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quetsions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form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sends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via GET </a:t>
            </a:r>
            <a:r>
              <a:rPr lang="de-DE" dirty="0" err="1"/>
              <a:t>method</a:t>
            </a:r>
            <a:r>
              <a:rPr lang="de-DE" dirty="0"/>
              <a:t> (</a:t>
            </a:r>
            <a:r>
              <a:rPr lang="de-DE" dirty="0" err="1"/>
              <a:t>webservice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10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ABB6-53F4-324B-9571-FD5D4EC6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D5ED67-2DC3-294E-8111-C53564B94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747" y="2255691"/>
            <a:ext cx="9972491" cy="4757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AE7DC-BF35-F847-AB4C-E53690999E8B}"/>
              </a:ext>
            </a:extLst>
          </p:cNvPr>
          <p:cNvSpPr txBox="1"/>
          <p:nvPr/>
        </p:nvSpPr>
        <p:spPr>
          <a:xfrm>
            <a:off x="340484" y="1490136"/>
            <a:ext cx="916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initialize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let</a:t>
            </a:r>
            <a:r>
              <a:rPr lang="de-DE" dirty="0"/>
              <a:t> bot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Q&amp;A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template</a:t>
            </a:r>
            <a:r>
              <a:rPr lang="de-DE" dirty="0"/>
              <a:t> ,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784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3C46-3679-3145-9B3D-D32C9455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Module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8A362E-BC86-AD40-999A-6FCB14D5E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E2CCC-4BE7-AB45-89CE-A8DB610D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0" y="1247699"/>
            <a:ext cx="8421546" cy="57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5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BF95-D2A3-594B-AA8B-B1AA0498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4D1FA9-70B8-7D45-8C92-7E5619E36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34" y="1266307"/>
            <a:ext cx="7821936" cy="55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212E-4476-3845-BD3C-0A571C7B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CF5F-44C7-7741-8984-015E9518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007277" cy="457517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Chatbot</a:t>
            </a:r>
            <a:r>
              <a:rPr lang="de-DE" dirty="0"/>
              <a:t> Demo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https://github.com/stewchicken/chatbot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Install</a:t>
            </a:r>
            <a:r>
              <a:rPr lang="de-DE" dirty="0"/>
              <a:t> Python </a:t>
            </a:r>
            <a:r>
              <a:rPr lang="de-DE" dirty="0">
                <a:hlinkClick r:id="rId3"/>
              </a:rPr>
              <a:t>https://www.liaoxuefeng.com/wiki/0014316089557264a6b348958f449949df42a6d3a2e542c000/0014316090478912dab2a3a9e8f4ed49d28854b292f85bb000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Virtualenv</a:t>
            </a:r>
            <a:r>
              <a:rPr lang="de-DE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https://www.the5fire.com/virtualenv-python-env.html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Anaconda</a:t>
            </a:r>
            <a:r>
              <a:rPr lang="de-DE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https://blog.csdn.net/jbhand/article/details/77883457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Pycharm</a:t>
            </a:r>
            <a:r>
              <a:rPr lang="de-DE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https://blog.csdn.net/gaokao2011/article/details/77163820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61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F680-CD1A-1946-B70A-B4079BC2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Thank</a:t>
            </a:r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</a:t>
            </a:r>
            <a:endParaRPr lang="de-DE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941EB-EAF2-3745-98F6-350493DE6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52" y="2232150"/>
            <a:ext cx="4167188" cy="3792932"/>
          </a:xfrm>
        </p:spPr>
      </p:pic>
    </p:spTree>
    <p:extLst>
      <p:ext uri="{BB962C8B-B14F-4D97-AF65-F5344CB8AC3E}">
        <p14:creationId xmlns:p14="http://schemas.microsoft.com/office/powerpoint/2010/main" val="7462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Agend</a:t>
            </a:r>
            <a:endParaRPr lang="en-US" sz="3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introduce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endParaRPr lang="de-DE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introduce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endParaRPr lang="de-DE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install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Development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</a:t>
            </a:r>
            <a:endParaRPr lang="de-DE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our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endParaRPr lang="de-DE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our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endParaRPr lang="de-DE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our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r>
              <a:rPr lang="de-DE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endParaRPr lang="de-DE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ontent Placeholder 3"/>
          <p:cNvSpPr txBox="1">
            <a:spLocks/>
          </p:cNvSpPr>
          <p:nvPr/>
        </p:nvSpPr>
        <p:spPr>
          <a:xfrm>
            <a:off x="576233" y="3821376"/>
            <a:ext cx="5606203" cy="250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8F3A-93C3-2D4A-AFF3-BE882BC3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CF3B-6F85-E74F-92AF-CFEB2C092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609161" cy="4355256"/>
          </a:xfrm>
        </p:spPr>
        <p:txBody>
          <a:bodyPr>
            <a:normAutofit/>
          </a:bodyPr>
          <a:lstStyle/>
          <a:p>
            <a:r>
              <a:rPr lang="de-DE" sz="2000" dirty="0"/>
              <a:t>A </a:t>
            </a:r>
            <a:r>
              <a:rPr lang="de-DE" sz="2000" dirty="0" err="1"/>
              <a:t>chatbot</a:t>
            </a:r>
            <a:r>
              <a:rPr lang="de-DE" sz="2000" dirty="0"/>
              <a:t> (also </a:t>
            </a:r>
            <a:r>
              <a:rPr lang="de-DE" sz="2000" dirty="0" err="1"/>
              <a:t>known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>
                <a:solidFill>
                  <a:srgbClr val="FF0000"/>
                </a:solidFill>
              </a:rPr>
              <a:t>talkbot</a:t>
            </a:r>
            <a:r>
              <a:rPr lang="de-DE" sz="2000" dirty="0"/>
              <a:t>, </a:t>
            </a:r>
            <a:r>
              <a:rPr lang="de-DE" sz="2000" dirty="0" err="1">
                <a:solidFill>
                  <a:srgbClr val="FF0000"/>
                </a:solidFill>
              </a:rPr>
              <a:t>chatterbot</a:t>
            </a:r>
            <a:r>
              <a:rPr lang="de-DE" sz="2000" dirty="0"/>
              <a:t>, </a:t>
            </a:r>
            <a:r>
              <a:rPr lang="de-DE" sz="2000" dirty="0">
                <a:solidFill>
                  <a:srgbClr val="FF0000"/>
                </a:solidFill>
              </a:rPr>
              <a:t>Bot</a:t>
            </a:r>
            <a:r>
              <a:rPr lang="de-DE" sz="2000" dirty="0"/>
              <a:t>, </a:t>
            </a:r>
            <a:r>
              <a:rPr lang="de-DE" sz="2000" dirty="0">
                <a:solidFill>
                  <a:srgbClr val="FF0000"/>
                </a:solidFill>
              </a:rPr>
              <a:t>IM bot</a:t>
            </a:r>
            <a:r>
              <a:rPr lang="de-DE" sz="2000" dirty="0"/>
              <a:t>, </a:t>
            </a:r>
            <a:r>
              <a:rPr lang="de-DE" sz="2000" dirty="0" err="1"/>
              <a:t>interactive</a:t>
            </a:r>
            <a:r>
              <a:rPr lang="de-DE" sz="2000" dirty="0"/>
              <a:t> </a:t>
            </a:r>
            <a:r>
              <a:rPr lang="de-DE" sz="2000" dirty="0" err="1"/>
              <a:t>agent</a:t>
            </a:r>
            <a:r>
              <a:rPr lang="de-DE" sz="2000" dirty="0"/>
              <a:t>,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Artificial</a:t>
            </a:r>
            <a:r>
              <a:rPr lang="de-DE" sz="2000" dirty="0"/>
              <a:t> </a:t>
            </a:r>
            <a:r>
              <a:rPr lang="de-DE" sz="2000" dirty="0" err="1"/>
              <a:t>Conversational</a:t>
            </a:r>
            <a:r>
              <a:rPr lang="de-DE" sz="2000" dirty="0"/>
              <a:t> Entity)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computer</a:t>
            </a:r>
            <a:r>
              <a:rPr lang="de-DE" sz="2000" dirty="0"/>
              <a:t> </a:t>
            </a:r>
            <a:r>
              <a:rPr lang="de-DE" sz="2000" dirty="0" err="1"/>
              <a:t>program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an </a:t>
            </a:r>
            <a:r>
              <a:rPr lang="de-DE" sz="2000" dirty="0" err="1"/>
              <a:t>artificial</a:t>
            </a:r>
            <a:r>
              <a:rPr lang="de-DE" sz="2000" dirty="0"/>
              <a:t> </a:t>
            </a:r>
            <a:r>
              <a:rPr lang="de-DE" sz="2000" dirty="0" err="1"/>
              <a:t>intelligence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conducts</a:t>
            </a:r>
            <a:r>
              <a:rPr lang="de-DE" sz="2000" dirty="0">
                <a:solidFill>
                  <a:srgbClr val="FF0000"/>
                </a:solidFill>
              </a:rPr>
              <a:t> a </a:t>
            </a:r>
            <a:r>
              <a:rPr lang="de-DE" sz="2000" dirty="0" err="1">
                <a:solidFill>
                  <a:srgbClr val="FF0000"/>
                </a:solidFill>
              </a:rPr>
              <a:t>conversation</a:t>
            </a:r>
            <a:r>
              <a:rPr lang="de-DE" sz="2000" dirty="0">
                <a:solidFill>
                  <a:srgbClr val="FF0000"/>
                </a:solidFill>
              </a:rPr>
              <a:t> via </a:t>
            </a:r>
            <a:r>
              <a:rPr lang="de-DE" sz="2000" dirty="0" err="1">
                <a:solidFill>
                  <a:srgbClr val="FF0000"/>
                </a:solidFill>
              </a:rPr>
              <a:t>auditory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or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textual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methods</a:t>
            </a:r>
            <a:r>
              <a:rPr lang="de-DE" sz="2000" dirty="0"/>
              <a:t>. Such </a:t>
            </a:r>
            <a:r>
              <a:rPr lang="de-DE" sz="2000" dirty="0" err="1"/>
              <a:t>programs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often</a:t>
            </a:r>
            <a:r>
              <a:rPr lang="de-DE" sz="2000" dirty="0"/>
              <a:t> </a:t>
            </a:r>
            <a:r>
              <a:rPr lang="de-DE" sz="2000" dirty="0" err="1"/>
              <a:t>designed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convincingly</a:t>
            </a:r>
            <a:r>
              <a:rPr lang="de-DE" sz="2000" dirty="0"/>
              <a:t> </a:t>
            </a:r>
            <a:r>
              <a:rPr lang="de-DE" sz="2000" dirty="0" err="1"/>
              <a:t>simulate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a human </a:t>
            </a:r>
            <a:r>
              <a:rPr lang="de-DE" sz="2000" dirty="0" err="1"/>
              <a:t>would</a:t>
            </a:r>
            <a:r>
              <a:rPr lang="de-DE" sz="2000" dirty="0"/>
              <a:t> </a:t>
            </a:r>
            <a:r>
              <a:rPr lang="de-DE" sz="2000" dirty="0" err="1"/>
              <a:t>behave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conversational</a:t>
            </a:r>
            <a:r>
              <a:rPr lang="de-DE" sz="2000" dirty="0"/>
              <a:t> </a:t>
            </a:r>
            <a:r>
              <a:rPr lang="de-DE" sz="2000" dirty="0" err="1"/>
              <a:t>partner</a:t>
            </a:r>
            <a:r>
              <a:rPr lang="de-DE" sz="2000" dirty="0"/>
              <a:t>, </a:t>
            </a:r>
            <a:r>
              <a:rPr lang="de-DE" sz="2000" dirty="0" err="1"/>
              <a:t>thereby</a:t>
            </a:r>
            <a:r>
              <a:rPr lang="de-DE" sz="2000" dirty="0"/>
              <a:t> </a:t>
            </a:r>
            <a:r>
              <a:rPr lang="de-DE" sz="2000" dirty="0" err="1"/>
              <a:t>passing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Turing </a:t>
            </a:r>
            <a:r>
              <a:rPr lang="de-DE" sz="2000" dirty="0" err="1"/>
              <a:t>test</a:t>
            </a:r>
            <a:r>
              <a:rPr lang="de-DE" sz="2000" dirty="0"/>
              <a:t>. </a:t>
            </a:r>
            <a:r>
              <a:rPr lang="de-DE" sz="2000" dirty="0" err="1"/>
              <a:t>Chatbots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typically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in </a:t>
            </a:r>
            <a:r>
              <a:rPr lang="de-DE" sz="2000" dirty="0" err="1"/>
              <a:t>dialog</a:t>
            </a:r>
            <a:r>
              <a:rPr lang="de-DE" sz="2000" dirty="0"/>
              <a:t> </a:t>
            </a:r>
            <a:r>
              <a:rPr lang="de-DE" sz="2000" dirty="0" err="1"/>
              <a:t>systems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various</a:t>
            </a:r>
            <a:r>
              <a:rPr lang="de-DE" sz="2000" dirty="0"/>
              <a:t> </a:t>
            </a:r>
            <a:r>
              <a:rPr lang="de-DE" sz="2000" dirty="0" err="1"/>
              <a:t>practical</a:t>
            </a:r>
            <a:r>
              <a:rPr lang="de-DE" sz="2000" dirty="0"/>
              <a:t> </a:t>
            </a:r>
            <a:r>
              <a:rPr lang="de-DE" sz="2000" dirty="0" err="1"/>
              <a:t>purposes</a:t>
            </a:r>
            <a:r>
              <a:rPr lang="de-DE" sz="2000" dirty="0"/>
              <a:t> </a:t>
            </a:r>
            <a:r>
              <a:rPr lang="de-DE" sz="2000" dirty="0" err="1"/>
              <a:t>including</a:t>
            </a:r>
            <a:r>
              <a:rPr lang="de-DE" sz="2000" dirty="0"/>
              <a:t> </a:t>
            </a:r>
            <a:r>
              <a:rPr lang="de-DE" sz="2000" dirty="0" err="1"/>
              <a:t>customer</a:t>
            </a:r>
            <a:r>
              <a:rPr lang="de-DE" sz="2000" dirty="0"/>
              <a:t> </a:t>
            </a:r>
            <a:r>
              <a:rPr lang="de-DE" sz="2000" dirty="0" err="1"/>
              <a:t>service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acquisition</a:t>
            </a:r>
            <a:r>
              <a:rPr lang="de-DE" sz="2000" dirty="0"/>
              <a:t>.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chatterbots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sophisticated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natural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language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processing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systems</a:t>
            </a:r>
            <a:r>
              <a:rPr lang="de-DE" sz="2000" dirty="0"/>
              <a:t>, but </a:t>
            </a:r>
            <a:r>
              <a:rPr lang="de-DE" sz="2000" dirty="0" err="1"/>
              <a:t>many</a:t>
            </a:r>
            <a:r>
              <a:rPr lang="de-DE" sz="2000" dirty="0"/>
              <a:t> simpler </a:t>
            </a:r>
            <a:r>
              <a:rPr lang="de-DE" sz="2000" dirty="0" err="1"/>
              <a:t>systems</a:t>
            </a:r>
            <a:r>
              <a:rPr lang="de-DE" sz="2000" dirty="0"/>
              <a:t> </a:t>
            </a:r>
            <a:r>
              <a:rPr lang="de-DE" sz="2000" dirty="0" err="1"/>
              <a:t>scan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keywords</a:t>
            </a:r>
            <a:r>
              <a:rPr lang="de-DE" sz="2000" dirty="0"/>
              <a:t> </a:t>
            </a:r>
            <a:r>
              <a:rPr lang="de-DE" sz="2000" dirty="0" err="1"/>
              <a:t>within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, </a:t>
            </a:r>
            <a:r>
              <a:rPr lang="de-DE" sz="2000" dirty="0" err="1"/>
              <a:t>then</a:t>
            </a:r>
            <a:r>
              <a:rPr lang="de-DE" sz="2000" dirty="0"/>
              <a:t> pull a </a:t>
            </a:r>
            <a:r>
              <a:rPr lang="de-DE" sz="2000" dirty="0" err="1">
                <a:solidFill>
                  <a:srgbClr val="FF0000"/>
                </a:solidFill>
              </a:rPr>
              <a:t>reply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most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matching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keywords</a:t>
            </a:r>
            <a:r>
              <a:rPr lang="de-DE" sz="2000" dirty="0"/>
              <a:t>,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most</a:t>
            </a:r>
            <a:r>
              <a:rPr lang="de-DE" sz="2000" dirty="0"/>
              <a:t> </a:t>
            </a:r>
            <a:r>
              <a:rPr lang="de-DE" sz="2000" dirty="0" err="1"/>
              <a:t>similar</a:t>
            </a:r>
            <a:r>
              <a:rPr lang="de-DE" sz="2000" dirty="0"/>
              <a:t> </a:t>
            </a:r>
            <a:r>
              <a:rPr lang="de-DE" sz="2000" dirty="0" err="1"/>
              <a:t>wording</a:t>
            </a:r>
            <a:r>
              <a:rPr lang="de-DE" sz="2000" dirty="0"/>
              <a:t> </a:t>
            </a:r>
            <a:r>
              <a:rPr lang="de-DE" sz="2000" dirty="0" err="1"/>
              <a:t>pattern</a:t>
            </a:r>
            <a:r>
              <a:rPr lang="de-DE" sz="2000" dirty="0"/>
              <a:t>, </a:t>
            </a:r>
            <a:r>
              <a:rPr lang="de-DE" sz="2000" dirty="0" err="1"/>
              <a:t>from</a:t>
            </a:r>
            <a:r>
              <a:rPr lang="de-DE" sz="2000" dirty="0"/>
              <a:t> a </a:t>
            </a:r>
            <a:r>
              <a:rPr lang="de-DE" sz="2000" dirty="0" err="1"/>
              <a:t>database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621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5BBB-E0A2-284A-949F-5AC8F1EC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</a:t>
            </a:r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types</a:t>
            </a:r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br>
              <a:rPr lang="de-DE" b="1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31FD-E68B-324A-95EC-F75B4B29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39381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based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predefined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based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indexing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based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translation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based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245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73E8-E432-5B40-95A9-C1374881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b="1" dirty="0" err="1"/>
              <a:t>Install</a:t>
            </a:r>
            <a:r>
              <a:rPr lang="de-DE" b="1" dirty="0"/>
              <a:t> Development </a:t>
            </a:r>
            <a:r>
              <a:rPr lang="de-DE" b="1" dirty="0" err="1"/>
              <a:t>Enviornment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70BB-724B-6740-9561-90B44886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290" y="1399395"/>
            <a:ext cx="7761791" cy="542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233E3-1BBF-714F-85F5-66C2BB1E9061}"/>
              </a:ext>
            </a:extLst>
          </p:cNvPr>
          <p:cNvSpPr txBox="1"/>
          <p:nvPr/>
        </p:nvSpPr>
        <p:spPr>
          <a:xfrm>
            <a:off x="8831483" y="2511706"/>
            <a:ext cx="2430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on Linux(</a:t>
            </a:r>
            <a:r>
              <a:rPr lang="de-DE" dirty="0" err="1"/>
              <a:t>CentOS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python3 on </a:t>
            </a:r>
            <a:r>
              <a:rPr lang="de-DE" dirty="0" err="1"/>
              <a:t>mac</a:t>
            </a:r>
            <a:r>
              <a:rPr lang="de-DE" dirty="0"/>
              <a:t>/</a:t>
            </a:r>
            <a:r>
              <a:rPr lang="de-DE" dirty="0" err="1"/>
              <a:t>windows</a:t>
            </a:r>
            <a:r>
              <a:rPr lang="de-DE" dirty="0"/>
              <a:t>/</a:t>
            </a:r>
            <a:r>
              <a:rPr lang="de-DE" dirty="0" err="1"/>
              <a:t>linux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03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Install IDE Tool-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49002" y="5408417"/>
            <a:ext cx="10393975" cy="889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1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A2C312-C486-4398-890E-85024FB97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57" y="3870577"/>
            <a:ext cx="352381" cy="304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A3D409-7155-A14F-B5F1-DE8C0BC7B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49" y="1438569"/>
            <a:ext cx="8130978" cy="5774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85C2A-20A4-514B-A8C0-193D0FC3A900}"/>
              </a:ext>
            </a:extLst>
          </p:cNvPr>
          <p:cNvSpPr txBox="1"/>
          <p:nvPr/>
        </p:nvSpPr>
        <p:spPr>
          <a:xfrm>
            <a:off x="9433367" y="1932972"/>
            <a:ext cx="183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edition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767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0F6C-3304-A548-857F-92064CE0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Import Project </a:t>
            </a:r>
            <a:r>
              <a:rPr lang="de-DE" dirty="0" err="1"/>
              <a:t>and</a:t>
            </a:r>
            <a:r>
              <a:rPr lang="de-DE" dirty="0"/>
              <a:t> Set </a:t>
            </a:r>
            <a:r>
              <a:rPr lang="de-DE" dirty="0" err="1"/>
              <a:t>up</a:t>
            </a:r>
            <a:r>
              <a:rPr lang="de-DE" dirty="0"/>
              <a:t> Interpreter in </a:t>
            </a:r>
            <a:r>
              <a:rPr lang="de-DE" dirty="0" err="1"/>
              <a:t>Pycharm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0ABB9-4C6B-5E46-A6A7-961E88AA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34" y="1596578"/>
            <a:ext cx="7796516" cy="4667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310F4-AB60-344F-B484-008AC0BD8FB9}"/>
              </a:ext>
            </a:extLst>
          </p:cNvPr>
          <p:cNvSpPr txBox="1"/>
          <p:nvPr/>
        </p:nvSpPr>
        <p:spPr>
          <a:xfrm>
            <a:off x="9062977" y="1759352"/>
            <a:ext cx="2164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virtualenv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interpreter</a:t>
            </a:r>
            <a:r>
              <a:rPr lang="de-DE" dirty="0"/>
              <a:t> 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1029E-B91D-AE4E-9106-7B57928F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17" y="5153145"/>
            <a:ext cx="6032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6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F4F4-4FB3-794A-B760-AB7A6C17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4" name="demo.mp4">
            <a:hlinkClick r:id="" action="ppaction://media"/>
            <a:extLst>
              <a:ext uri="{FF2B5EF4-FFF2-40B4-BE49-F238E27FC236}">
                <a16:creationId xmlns:a16="http://schemas.microsoft.com/office/drawing/2014/main" id="{9AC3ABCC-19C1-0940-B0F9-F34012F1A6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0294" y="606842"/>
            <a:ext cx="9999565" cy="6251158"/>
          </a:xfrm>
        </p:spPr>
      </p:pic>
    </p:spTree>
    <p:extLst>
      <p:ext uri="{BB962C8B-B14F-4D97-AF65-F5344CB8AC3E}">
        <p14:creationId xmlns:p14="http://schemas.microsoft.com/office/powerpoint/2010/main" val="42328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6F82-8DEB-F248-BCDD-CF86DD3F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</a:t>
            </a:r>
            <a:r>
              <a:rPr lang="de-DE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endParaRPr lang="de-DE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183-686B-844F-A6E6-85EF0900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636888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inputs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questions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responses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questions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–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displays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responses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de-DE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de-DE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endParaRPr lang="de-DE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96937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PPT2016-TakeATourTemplate-Revised2018Feb.potx" id="{F31BF39D-3D32-47FC-BFF2-1B27195AA4EF}" vid="{4B0EA534-3CB1-4DB9-8EE1-8E35FBC6C0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429</TotalTime>
  <Words>335</Words>
  <Application>Microsoft Macintosh PowerPoint</Application>
  <PresentationFormat>Widescreen</PresentationFormat>
  <Paragraphs>54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Microsoft YaHei</vt:lpstr>
      <vt:lpstr>Arial</vt:lpstr>
      <vt:lpstr>Calibri</vt:lpstr>
      <vt:lpstr>WelcomeDoc</vt:lpstr>
      <vt:lpstr>Implement your own chatbot with Python   By Wang Yan   </vt:lpstr>
      <vt:lpstr>Agend</vt:lpstr>
      <vt:lpstr>Intro Chatbot</vt:lpstr>
      <vt:lpstr>Different types of chatbot </vt:lpstr>
      <vt:lpstr> Install Development Enviornment</vt:lpstr>
      <vt:lpstr>Install IDE Tool- Pycharm </vt:lpstr>
      <vt:lpstr>Import Project and Set up Interpreter in Pycharm</vt:lpstr>
      <vt:lpstr>Demo</vt:lpstr>
      <vt:lpstr>Design Chatbot</vt:lpstr>
      <vt:lpstr>Input Module</vt:lpstr>
      <vt:lpstr>Chatbot Module</vt:lpstr>
      <vt:lpstr>Chatbot Module</vt:lpstr>
      <vt:lpstr>Output Module</vt:lpstr>
      <vt:lpstr>Reference Link</vt:lpstr>
      <vt:lpstr>Thank You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 your own chatbot with Python</dc:title>
  <dc:subject/>
  <dc:creator>Wang Yan</dc:creator>
  <cp:keywords/>
  <dc:description/>
  <cp:lastModifiedBy>Wang Yan</cp:lastModifiedBy>
  <cp:revision>49</cp:revision>
  <dcterms:created xsi:type="dcterms:W3CDTF">2018-07-25T12:52:19Z</dcterms:created>
  <dcterms:modified xsi:type="dcterms:W3CDTF">2018-08-12T14:34:20Z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